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61" r:id="rId24"/>
    <p:sldId id="376" r:id="rId25"/>
    <p:sldId id="374" r:id="rId26"/>
    <p:sldId id="377" r:id="rId27"/>
    <p:sldId id="378" r:id="rId28"/>
    <p:sldId id="380" r:id="rId29"/>
    <p:sldId id="379" r:id="rId30"/>
    <p:sldId id="381" r:id="rId31"/>
    <p:sldId id="375" r:id="rId32"/>
    <p:sldId id="3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95"/>
    <p:restoredTop sz="96327"/>
  </p:normalViewPr>
  <p:slideViewPr>
    <p:cSldViewPr snapToGrid="0">
      <p:cViewPr>
        <p:scale>
          <a:sx n="90" d="100"/>
          <a:sy n="90" d="100"/>
        </p:scale>
        <p:origin x="208"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8/22/25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8/22/25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8/22/25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8/22/25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8/22/25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8/22/25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8/22/25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8/22/25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8/22/25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8/22/25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8/22/25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8/22/25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A screenshot of a computer&#10;&#10;AI-generated content may be incorrect.">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circuit&#10;&#10;AI-generated content may be incorrect.">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ram of a clock&#10;&#10;AI-generated content may be incorrect.">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diagram of a block diagram&#10;&#10;AI-generated content may be incorrect.">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diagram of a block diagram&#10;&#10;AI-generated content may be incorrect.">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diagram of a block diagram&#10;&#10;AI-generated content may be incorrect.">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diagram of a block diagram&#10;&#10;AI-generated content may be incorrect.">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16 (hexadecimal)</a:t>
            </a:r>
          </a:p>
          <a:p>
            <a:r>
              <a:rPr lang="en-US" dirty="0"/>
              <a:t>Storing data with gates – Latches and Flip-Flops</a:t>
            </a:r>
          </a:p>
          <a:p>
            <a:r>
              <a:rPr lang="en-US" dirty="0"/>
              <a:t>Programming with gates – machine code (0's and 1's)</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A diagram of a circuit&#10;&#10;AI-generated content may be incorrec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A diagram of a circuit&#10;&#10;AI-generated content may be incorrect.">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A diagram of a circuit&#10;&#10;AI-generated content may be incorrect.">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128223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A diagram of a circuit&#10;&#10;AI-generated content may be incorrect.">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3844849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442830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3877035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133516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3729295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80167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Back to Four Bits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fontScale="92500" lnSpcReduction="10000"/>
          </a:bodyPr>
          <a:lstStyle/>
          <a:p>
            <a:r>
              <a:rPr lang="en-US" dirty="0"/>
              <a:t>Perhaps you wondered where the data to add comes from and where the results are stored so they can be used for a later computation</a:t>
            </a:r>
          </a:p>
          <a:p>
            <a:r>
              <a:rPr lang="en-US" dirty="0"/>
              <a:t>Like "variables" but inside the CPU</a:t>
            </a:r>
          </a:p>
          <a:p>
            <a:r>
              <a:rPr lang="en-US" dirty="0"/>
              <a:t>We call them "Registers" </a:t>
            </a:r>
          </a:p>
          <a:p>
            <a:r>
              <a:rPr lang="en-US" dirty="0"/>
              <a:t>They are built using circuits we call "Flip-Flops"</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780CAA1F-6859-B457-1B4B-D5AEFF1FF52B}"/>
              </a:ext>
            </a:extLst>
          </p:cNvPr>
          <p:cNvSpPr txBox="1"/>
          <p:nvPr/>
        </p:nvSpPr>
        <p:spPr>
          <a:xfrm>
            <a:off x="5573080" y="5030549"/>
            <a:ext cx="6093618" cy="369332"/>
          </a:xfrm>
          <a:prstGeom prst="rect">
            <a:avLst/>
          </a:prstGeom>
          <a:noFill/>
        </p:spPr>
        <p:txBody>
          <a:bodyPr wrap="square">
            <a:spAutoFit/>
          </a:bodyPr>
          <a:lstStyle/>
          <a:p>
            <a:pPr algn="ctr"/>
            <a:r>
              <a:rPr lang="en-US" dirty="0"/>
              <a:t>https://</a:t>
            </a:r>
            <a:r>
              <a:rPr lang="en-US" dirty="0" err="1"/>
              <a:t>en.wikipedia.org</a:t>
            </a:r>
            <a:r>
              <a:rPr lang="en-US" dirty="0"/>
              <a:t>/wiki/Flip-flop_(electronics)</a:t>
            </a:r>
          </a:p>
        </p:txBody>
      </p:sp>
      <p:sp>
        <p:nvSpPr>
          <p:cNvPr id="7" name="TextBox 6">
            <a:extLst>
              <a:ext uri="{FF2B5EF4-FFF2-40B4-BE49-F238E27FC236}">
                <a16:creationId xmlns:a16="http://schemas.microsoft.com/office/drawing/2014/main" id="{2684EF32-E543-70F8-1801-8D758156E359}"/>
              </a:ext>
            </a:extLst>
          </p:cNvPr>
          <p:cNvSpPr txBox="1"/>
          <p:nvPr/>
        </p:nvSpPr>
        <p:spPr>
          <a:xfrm>
            <a:off x="5573080" y="5463241"/>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275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1176</TotalTime>
  <Words>1440</Words>
  <Application>Microsoft Macintosh PowerPoint</Application>
  <PresentationFormat>Widescreen</PresentationFormat>
  <Paragraphs>400</Paragraphs>
  <Slides>32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Cabin</vt:lpstr>
      <vt:lpstr>Arial</vt:lpstr>
      <vt:lpstr>Calibri</vt:lpstr>
      <vt:lpstr>Calibri Light</vt:lpstr>
      <vt:lpstr>Courier</vt:lpstr>
      <vt:lpstr>Courier New</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Speed / Delay / Clocks</vt:lpstr>
      <vt:lpstr>Delay</vt:lpstr>
      <vt:lpstr>Circuits can get quite long</vt:lpstr>
      <vt:lpstr>PowerPoint Presentation</vt:lpstr>
      <vt:lpstr>Clock Rate</vt:lpstr>
      <vt:lpstr>Moore's Law</vt:lpstr>
      <vt:lpstr>What Determines Clock Rate?</vt:lpstr>
      <vt:lpstr>Back to Four Bits</vt:lpstr>
      <vt:lpstr>Storing data with gates</vt:lpstr>
      <vt:lpstr>Programming with gates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39</cp:revision>
  <dcterms:created xsi:type="dcterms:W3CDTF">2023-02-25T13:30:24Z</dcterms:created>
  <dcterms:modified xsi:type="dcterms:W3CDTF">2025-08-23T13:32:49Z</dcterms:modified>
</cp:coreProperties>
</file>